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6" r:id="rId2"/>
  </p:sldIdLst>
  <p:sldSz cx="12192000" cy="16256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napToGrid="0">
      <p:cViewPr varScale="1">
        <p:scale>
          <a:sx n="47" d="100"/>
          <a:sy n="47" d="100"/>
        </p:scale>
        <p:origin x="55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27D1C-F72C-461D-8B68-74A3BE30DDC9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A1B22-E0E4-4779-9CB1-E5D05D917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780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18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08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10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99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44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0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91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49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83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71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7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FB983-C404-456F-88F4-53EEDA7529DA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6CDE7-7D6E-47AE-8405-800C351CCF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92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12192000" cy="94198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" y="131169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4000" b="1" dirty="0"/>
              <a:t>中学校新制服デザイン投票結果</a:t>
            </a:r>
            <a:endParaRPr lang="ja-JP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小塚ゴシック Pro B" panose="020B0800000000000000" pitchFamily="34" charset="-128"/>
              <a:ea typeface="小塚ゴシック Pro B" panose="020B0800000000000000" pitchFamily="34" charset="-128"/>
            </a:endParaRPr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163513" y="1417646"/>
            <a:ext cx="54416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18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①各中学校別ワッペンデザイン</a:t>
            </a:r>
            <a:endParaRPr lang="en-US" altLang="ja-JP" sz="18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508" y="9259709"/>
            <a:ext cx="4831901" cy="4831901"/>
          </a:xfrm>
          <a:prstGeom prst="rect">
            <a:avLst/>
          </a:prstGeom>
        </p:spPr>
      </p:pic>
      <p:pic>
        <p:nvPicPr>
          <p:cNvPr id="35" name="図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49" t="10567" r="1099" b="9439"/>
          <a:stretch/>
        </p:blipFill>
        <p:spPr bwMode="auto">
          <a:xfrm>
            <a:off x="702821" y="9054092"/>
            <a:ext cx="5219423" cy="717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テキスト ボックス 35"/>
          <p:cNvSpPr txBox="1">
            <a:spLocks noChangeArrowheads="1"/>
          </p:cNvSpPr>
          <p:nvPr/>
        </p:nvSpPr>
        <p:spPr bwMode="auto">
          <a:xfrm>
            <a:off x="163513" y="8414716"/>
            <a:ext cx="54416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18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②市統一ボトム柄</a:t>
            </a:r>
            <a:endParaRPr lang="en-US" altLang="ja-JP" sz="18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37" name="テキスト ボックス 36"/>
          <p:cNvSpPr txBox="1">
            <a:spLocks noChangeArrowheads="1"/>
          </p:cNvSpPr>
          <p:nvPr/>
        </p:nvSpPr>
        <p:spPr bwMode="auto">
          <a:xfrm>
            <a:off x="7063508" y="8414716"/>
            <a:ext cx="54416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18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③</a:t>
            </a:r>
            <a:r>
              <a:rPr lang="ja-JP" altLang="en-US" sz="1800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市</a:t>
            </a:r>
            <a:r>
              <a:rPr lang="ja-JP" altLang="en-US" sz="18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統一ボタンデザイン</a:t>
            </a:r>
            <a:endParaRPr lang="en-US" altLang="ja-JP" sz="18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702821" y="2266487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稲沢中学校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pic>
        <p:nvPicPr>
          <p:cNvPr id="17" name="図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855" y="2803986"/>
            <a:ext cx="1661558" cy="191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図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9186" y="2803986"/>
            <a:ext cx="1659636" cy="190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グループ化 25"/>
          <p:cNvGrpSpPr/>
          <p:nvPr/>
        </p:nvGrpSpPr>
        <p:grpSpPr>
          <a:xfrm>
            <a:off x="368552" y="5488325"/>
            <a:ext cx="11454896" cy="1961669"/>
            <a:chOff x="379905" y="4534635"/>
            <a:chExt cx="11454896" cy="1961669"/>
          </a:xfrm>
        </p:grpSpPr>
        <p:pic>
          <p:nvPicPr>
            <p:cNvPr id="20" name="図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1483" y="4560646"/>
              <a:ext cx="1659636" cy="191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図 2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3351" y="4560646"/>
              <a:ext cx="1661557" cy="191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図 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7086" y="4585033"/>
              <a:ext cx="1657715" cy="191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905" y="4534635"/>
              <a:ext cx="1609347" cy="1908052"/>
            </a:xfrm>
            <a:prstGeom prst="rect">
              <a:avLst/>
            </a:prstGeom>
          </p:spPr>
        </p:pic>
      </p:grp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3318527" y="2266487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明治中学校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28" name="テキスト ボックス 27"/>
          <p:cNvSpPr txBox="1">
            <a:spLocks noChangeArrowheads="1"/>
          </p:cNvSpPr>
          <p:nvPr/>
        </p:nvSpPr>
        <p:spPr bwMode="auto">
          <a:xfrm>
            <a:off x="5928498" y="2266487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千代田</a:t>
            </a:r>
            <a:r>
              <a:rPr lang="ja-JP" altLang="en-US" sz="20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29" name="テキスト ボックス 28"/>
          <p:cNvSpPr txBox="1">
            <a:spLocks noChangeArrowheads="1"/>
          </p:cNvSpPr>
          <p:nvPr/>
        </p:nvSpPr>
        <p:spPr bwMode="auto">
          <a:xfrm>
            <a:off x="8534644" y="2266487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大里</a:t>
            </a:r>
            <a:r>
              <a:rPr lang="ja-JP" altLang="en-US" sz="20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30" name="テキスト ボックス 29"/>
          <p:cNvSpPr txBox="1">
            <a:spLocks noChangeArrowheads="1"/>
          </p:cNvSpPr>
          <p:nvPr/>
        </p:nvSpPr>
        <p:spPr bwMode="auto">
          <a:xfrm>
            <a:off x="-297911" y="4977874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治郎丸</a:t>
            </a:r>
            <a:r>
              <a:rPr lang="ja-JP" altLang="en-US" sz="20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31" name="テキスト ボックス 30"/>
          <p:cNvSpPr txBox="1">
            <a:spLocks noChangeArrowheads="1"/>
          </p:cNvSpPr>
          <p:nvPr/>
        </p:nvSpPr>
        <p:spPr bwMode="auto">
          <a:xfrm>
            <a:off x="2112714" y="4977874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稲沢西</a:t>
            </a:r>
            <a:r>
              <a:rPr lang="ja-JP" altLang="en-US" sz="20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32" name="テキスト ボックス 31"/>
          <p:cNvSpPr txBox="1">
            <a:spLocks noChangeArrowheads="1"/>
          </p:cNvSpPr>
          <p:nvPr/>
        </p:nvSpPr>
        <p:spPr bwMode="auto">
          <a:xfrm>
            <a:off x="4601640" y="4977874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大里東中学校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33" name="テキスト ボックス 32"/>
          <p:cNvSpPr txBox="1">
            <a:spLocks noChangeArrowheads="1"/>
          </p:cNvSpPr>
          <p:nvPr/>
        </p:nvSpPr>
        <p:spPr bwMode="auto">
          <a:xfrm>
            <a:off x="7063508" y="4977874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祖父江</a:t>
            </a:r>
            <a:r>
              <a:rPr lang="ja-JP" altLang="en-US" sz="20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9501191" y="4977874"/>
            <a:ext cx="29422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spcAft>
                <a:spcPts val="100"/>
              </a:spcAft>
              <a:buFontTx/>
              <a:buNone/>
            </a:pPr>
            <a:r>
              <a:rPr lang="ja-JP" altLang="en-US" sz="2000" b="1" dirty="0" smtClean="0">
                <a:latin typeface="小塚ゴシック Pro M" panose="020B0700000000000000" pitchFamily="34" charset="-128"/>
                <a:ea typeface="小塚ゴシック Pro M" panose="020B0700000000000000" pitchFamily="34" charset="-128"/>
              </a:rPr>
              <a:t>平和中学校</a:t>
            </a:r>
            <a:endParaRPr lang="en-US" altLang="ja-JP" sz="2000" b="1" dirty="0">
              <a:latin typeface="小塚ゴシック Pro M" panose="020B0700000000000000" pitchFamily="34" charset="-128"/>
              <a:ea typeface="小塚ゴシック Pro M" panose="020B0700000000000000" pitchFamily="34" charset="-128"/>
            </a:endParaRPr>
          </a:p>
        </p:txBody>
      </p:sp>
      <p:pic>
        <p:nvPicPr>
          <p:cNvPr id="39" name="図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100" y="2803986"/>
            <a:ext cx="1657714" cy="191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図 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587" y="2803986"/>
            <a:ext cx="1661558" cy="191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図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944" y="5488325"/>
            <a:ext cx="1605394" cy="1845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62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37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小塚ゴシック Pro B</vt:lpstr>
      <vt:lpstr>小塚ゴシック Pro 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宮嵜 智美</dc:creator>
  <cp:lastModifiedBy>宮嵜 智美</cp:lastModifiedBy>
  <cp:revision>9</cp:revision>
  <dcterms:created xsi:type="dcterms:W3CDTF">2023-03-03T09:14:53Z</dcterms:created>
  <dcterms:modified xsi:type="dcterms:W3CDTF">2023-05-23T10:54:14Z</dcterms:modified>
</cp:coreProperties>
</file>